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8" r:id="rId3"/>
    <p:sldId id="277" r:id="rId4"/>
    <p:sldId id="259" r:id="rId5"/>
    <p:sldId id="274" r:id="rId6"/>
    <p:sldId id="275" r:id="rId7"/>
    <p:sldId id="276" r:id="rId8"/>
    <p:sldId id="260" r:id="rId9"/>
    <p:sldId id="262" r:id="rId10"/>
    <p:sldId id="271" r:id="rId11"/>
    <p:sldId id="272" r:id="rId12"/>
    <p:sldId id="266" r:id="rId13"/>
    <p:sldId id="267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65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61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3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35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74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68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74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97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42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01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974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A21F2-E444-40A0-A33B-F4B63BDEF15E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1495B-F338-49D5-B877-586C7F88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4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96162" y="5074043"/>
            <a:ext cx="6392325" cy="1557792"/>
          </a:xfrm>
        </p:spPr>
        <p:txBody>
          <a:bodyPr>
            <a:noAutofit/>
          </a:bodyPr>
          <a:lstStyle/>
          <a:p>
            <a:pPr algn="l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Seminário de Estágio de Engenharia de Produção</a:t>
            </a:r>
          </a:p>
          <a:p>
            <a:pPr algn="l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Discente: </a:t>
            </a:r>
          </a:p>
          <a:p>
            <a:pPr algn="l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Orientador de Estágio: </a:t>
            </a:r>
          </a:p>
        </p:txBody>
      </p:sp>
      <p:pic>
        <p:nvPicPr>
          <p:cNvPr id="5" name="Imagem 1"/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669" y="29124"/>
            <a:ext cx="801656" cy="100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stomShape 3"/>
          <p:cNvSpPr/>
          <p:nvPr/>
        </p:nvSpPr>
        <p:spPr>
          <a:xfrm>
            <a:off x="0" y="1005061"/>
            <a:ext cx="12192000" cy="1584135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GRADUAÇÃO EM ENGENHARIA DE </a:t>
            </a:r>
            <a:r>
              <a:rPr lang="pt-BR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PRODUÇÃO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463040" y="2899954"/>
            <a:ext cx="94966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 de Estágio:</a:t>
            </a:r>
          </a:p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da Empresa </a:t>
            </a:r>
            <a:endParaRPr lang="pt-B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169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-13063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12755" y="1730968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12754" y="3654999"/>
            <a:ext cx="1123357" cy="36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12755" y="4106838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12755" y="2234248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12755" y="2709856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739554" y="6379275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stomShape 8">
            <a:extLst>
              <a:ext uri="{FF2B5EF4-FFF2-40B4-BE49-F238E27FC236}">
                <a16:creationId xmlns:a16="http://schemas.microsoft.com/office/drawing/2014/main" xmlns="" id="{8C19D3F0-59B2-4430-AC9D-B0CE1DCD7282}"/>
              </a:ext>
            </a:extLst>
          </p:cNvPr>
          <p:cNvSpPr/>
          <p:nvPr/>
        </p:nvSpPr>
        <p:spPr>
          <a:xfrm>
            <a:off x="12754" y="3124820"/>
            <a:ext cx="1094506" cy="475215"/>
          </a:xfrm>
          <a:prstGeom prst="rect">
            <a:avLst/>
          </a:prstGeom>
          <a:solidFill>
            <a:srgbClr val="0041C4"/>
          </a:solidFill>
          <a:ln w="9360">
            <a:solidFill>
              <a:schemeClr val="bg1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stomShape 3">
            <a:extLst>
              <a:ext uri="{FF2B5EF4-FFF2-40B4-BE49-F238E27FC236}">
                <a16:creationId xmlns:a16="http://schemas.microsoft.com/office/drawing/2014/main" xmlns="" id="{03751967-A7E9-40B3-8050-FC4608F877FF}"/>
              </a:ext>
            </a:extLst>
          </p:cNvPr>
          <p:cNvSpPr/>
          <p:nvPr/>
        </p:nvSpPr>
        <p:spPr>
          <a:xfrm>
            <a:off x="2971831" y="723704"/>
            <a:ext cx="7576457" cy="1125187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xmlns="" id="{E0D7F9C4-5D60-4FDD-AB2A-E8FF38F07911}"/>
              </a:ext>
            </a:extLst>
          </p:cNvPr>
          <p:cNvCxnSpPr/>
          <p:nvPr/>
        </p:nvCxnSpPr>
        <p:spPr>
          <a:xfrm>
            <a:off x="2619134" y="1848891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m 1">
            <a:extLst>
              <a:ext uri="{FF2B5EF4-FFF2-40B4-BE49-F238E27FC236}">
                <a16:creationId xmlns:a16="http://schemas.microsoft.com/office/drawing/2014/main" xmlns="" id="{C881E2CB-2522-4CA2-8A65-FC9056362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549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-13063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12755" y="1730968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12754" y="3654999"/>
            <a:ext cx="1123357" cy="36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12755" y="4106838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12755" y="2234248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12755" y="2709856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739554" y="6379275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stomShape 8">
            <a:extLst>
              <a:ext uri="{FF2B5EF4-FFF2-40B4-BE49-F238E27FC236}">
                <a16:creationId xmlns:a16="http://schemas.microsoft.com/office/drawing/2014/main" xmlns="" id="{8C19D3F0-59B2-4430-AC9D-B0CE1DCD7282}"/>
              </a:ext>
            </a:extLst>
          </p:cNvPr>
          <p:cNvSpPr/>
          <p:nvPr/>
        </p:nvSpPr>
        <p:spPr>
          <a:xfrm>
            <a:off x="12754" y="3124820"/>
            <a:ext cx="1094506" cy="475215"/>
          </a:xfrm>
          <a:prstGeom prst="rect">
            <a:avLst/>
          </a:prstGeom>
          <a:solidFill>
            <a:srgbClr val="0041C4"/>
          </a:solidFill>
          <a:ln w="9360">
            <a:solidFill>
              <a:schemeClr val="bg1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stomShape 3">
            <a:extLst>
              <a:ext uri="{FF2B5EF4-FFF2-40B4-BE49-F238E27FC236}">
                <a16:creationId xmlns:a16="http://schemas.microsoft.com/office/drawing/2014/main" xmlns="" id="{4A170453-7D12-4566-BDFE-7DE8AA18CA99}"/>
              </a:ext>
            </a:extLst>
          </p:cNvPr>
          <p:cNvSpPr/>
          <p:nvPr/>
        </p:nvSpPr>
        <p:spPr>
          <a:xfrm>
            <a:off x="2971831" y="723704"/>
            <a:ext cx="7576457" cy="1144438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xmlns="" id="{156C46E7-0508-4D36-B78A-32339DB84E47}"/>
              </a:ext>
            </a:extLst>
          </p:cNvPr>
          <p:cNvCxnSpPr/>
          <p:nvPr/>
        </p:nvCxnSpPr>
        <p:spPr>
          <a:xfrm>
            <a:off x="2619134" y="1868142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m 1">
            <a:extLst>
              <a:ext uri="{FF2B5EF4-FFF2-40B4-BE49-F238E27FC236}">
                <a16:creationId xmlns:a16="http://schemas.microsoft.com/office/drawing/2014/main" xmlns="" id="{EAAFFD6F-B3F4-4D06-AAE3-BCCFE3BE6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50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-13063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12755" y="1730968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0" y="3670324"/>
            <a:ext cx="1123357" cy="360000"/>
          </a:xfrm>
          <a:prstGeom prst="rect">
            <a:avLst/>
          </a:prstGeom>
          <a:solidFill>
            <a:srgbClr val="0041C4"/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12755" y="4084785"/>
            <a:ext cx="1123356" cy="3600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12755" y="2234248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12755" y="2709856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739554" y="6379275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stomShape 8">
            <a:extLst>
              <a:ext uri="{FF2B5EF4-FFF2-40B4-BE49-F238E27FC236}">
                <a16:creationId xmlns:a16="http://schemas.microsoft.com/office/drawing/2014/main" xmlns="" id="{AE9A3277-28F3-47A9-A433-103D34AD5F4E}"/>
              </a:ext>
            </a:extLst>
          </p:cNvPr>
          <p:cNvSpPr/>
          <p:nvPr/>
        </p:nvSpPr>
        <p:spPr>
          <a:xfrm>
            <a:off x="12754" y="3124820"/>
            <a:ext cx="1094506" cy="475215"/>
          </a:xfrm>
          <a:prstGeom prst="rect">
            <a:avLst/>
          </a:prstGeom>
          <a:solidFill>
            <a:schemeClr val="bg1"/>
          </a:solidFill>
          <a:ln w="9360">
            <a:solidFill>
              <a:schemeClr val="tx1">
                <a:lumMod val="95000"/>
                <a:lumOff val="5000"/>
              </a:schemeClr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stomShape 3">
            <a:extLst>
              <a:ext uri="{FF2B5EF4-FFF2-40B4-BE49-F238E27FC236}">
                <a16:creationId xmlns:a16="http://schemas.microsoft.com/office/drawing/2014/main" xmlns="" id="{3DAAD546-3B6A-482B-A5E3-6CF5A397CB69}"/>
              </a:ext>
            </a:extLst>
          </p:cNvPr>
          <p:cNvSpPr/>
          <p:nvPr/>
        </p:nvSpPr>
        <p:spPr>
          <a:xfrm>
            <a:off x="2971831" y="723704"/>
            <a:ext cx="7576457" cy="1125187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xmlns="" id="{33058939-7EBC-473F-AC36-E9F92D70AC57}"/>
              </a:ext>
            </a:extLst>
          </p:cNvPr>
          <p:cNvCxnSpPr/>
          <p:nvPr/>
        </p:nvCxnSpPr>
        <p:spPr>
          <a:xfrm>
            <a:off x="2619134" y="1848891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m 1">
            <a:extLst>
              <a:ext uri="{FF2B5EF4-FFF2-40B4-BE49-F238E27FC236}">
                <a16:creationId xmlns:a16="http://schemas.microsoft.com/office/drawing/2014/main" xmlns="" id="{D7170D24-61B1-444B-8D7F-CC745E6D5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921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1" y="15145"/>
            <a:ext cx="1211774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80913" y="1773360"/>
            <a:ext cx="1055198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68159" y="3742220"/>
            <a:ext cx="1055198" cy="3600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68159" y="4230431"/>
            <a:ext cx="1053850" cy="360000"/>
          </a:xfrm>
          <a:prstGeom prst="rect">
            <a:avLst/>
          </a:prstGeom>
          <a:solidFill>
            <a:srgbClr val="0041C4"/>
          </a:solidFill>
          <a:ln w="9360">
            <a:solidFill>
              <a:schemeClr val="bg1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80913" y="2276640"/>
            <a:ext cx="1055198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80913" y="2752248"/>
            <a:ext cx="1055198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544757" y="6364526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617775" y="2250907"/>
            <a:ext cx="793051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dirty="0">
              <a:latin typeface="Times New Roman" panose="02020603050405020304" pitchFamily="18" charset="0"/>
            </a:endParaRPr>
          </a:p>
          <a:p>
            <a:pPr algn="ctr"/>
            <a:endParaRPr lang="pt-BR" sz="2000" dirty="0">
              <a:latin typeface="Times New Roman" panose="02020603050405020304" pitchFamily="18" charset="0"/>
            </a:endParaRPr>
          </a:p>
          <a:p>
            <a:pPr algn="ctr"/>
            <a:endParaRPr lang="pt-BR" sz="2000" dirty="0">
              <a:latin typeface="Times New Roman" panose="02020603050405020304" pitchFamily="18" charset="0"/>
            </a:endParaRPr>
          </a:p>
          <a:p>
            <a:pPr algn="ctr"/>
            <a:endParaRPr lang="pt-BR" sz="2000" dirty="0">
              <a:latin typeface="Times New Roman" panose="02020603050405020304" pitchFamily="18" charset="0"/>
            </a:endParaRPr>
          </a:p>
          <a:p>
            <a:pPr algn="ctr"/>
            <a:r>
              <a:rPr lang="pt-BR" sz="3600" b="1" dirty="0">
                <a:latin typeface="Times New Roman" panose="02020603050405020304" pitchFamily="18" charset="0"/>
              </a:rPr>
              <a:t>OBRIGADO PELA ATENÇÃO!</a:t>
            </a:r>
            <a:endParaRPr lang="pt-BR" sz="3600" b="1" dirty="0"/>
          </a:p>
        </p:txBody>
      </p:sp>
      <p:sp>
        <p:nvSpPr>
          <p:cNvPr id="14" name="CustomShape 8">
            <a:extLst>
              <a:ext uri="{FF2B5EF4-FFF2-40B4-BE49-F238E27FC236}">
                <a16:creationId xmlns:a16="http://schemas.microsoft.com/office/drawing/2014/main" xmlns="" id="{DAACC01E-CC06-4433-AD06-1011F4745BFE}"/>
              </a:ext>
            </a:extLst>
          </p:cNvPr>
          <p:cNvSpPr/>
          <p:nvPr/>
        </p:nvSpPr>
        <p:spPr>
          <a:xfrm>
            <a:off x="80913" y="3189626"/>
            <a:ext cx="1041096" cy="475215"/>
          </a:xfrm>
          <a:prstGeom prst="rect">
            <a:avLst/>
          </a:prstGeom>
          <a:solidFill>
            <a:schemeClr val="bg1"/>
          </a:solidFill>
          <a:ln w="9360">
            <a:solidFill>
              <a:schemeClr val="tx1">
                <a:lumMod val="95000"/>
                <a:lumOff val="5000"/>
              </a:schemeClr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stomShape 3">
            <a:extLst>
              <a:ext uri="{FF2B5EF4-FFF2-40B4-BE49-F238E27FC236}">
                <a16:creationId xmlns:a16="http://schemas.microsoft.com/office/drawing/2014/main" xmlns="" id="{D1D770F4-D71B-44F8-9E59-D11A328C28FD}"/>
              </a:ext>
            </a:extLst>
          </p:cNvPr>
          <p:cNvSpPr/>
          <p:nvPr/>
        </p:nvSpPr>
        <p:spPr>
          <a:xfrm>
            <a:off x="2971831" y="723704"/>
            <a:ext cx="7576457" cy="1134813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xmlns="" id="{E8B9AF8A-B49F-41C3-9B75-906DF7D25A3A}"/>
              </a:ext>
            </a:extLst>
          </p:cNvPr>
          <p:cNvCxnSpPr/>
          <p:nvPr/>
        </p:nvCxnSpPr>
        <p:spPr>
          <a:xfrm>
            <a:off x="2617775" y="1858517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m 1">
            <a:extLst>
              <a:ext uri="{FF2B5EF4-FFF2-40B4-BE49-F238E27FC236}">
                <a16:creationId xmlns:a16="http://schemas.microsoft.com/office/drawing/2014/main" xmlns="" id="{4C589802-D00B-4693-9196-7E9F8F804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16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73919" y="1743013"/>
            <a:ext cx="1123356" cy="360000"/>
          </a:xfrm>
          <a:prstGeom prst="rect">
            <a:avLst/>
          </a:prstGeom>
          <a:solidFill>
            <a:srgbClr val="0041C4"/>
          </a:solidFill>
          <a:ln w="9360">
            <a:solidFill>
              <a:srgbClr val="FFFFFF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49247" y="3740727"/>
            <a:ext cx="1123357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49247" y="4182503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73919" y="2246293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73919" y="2721901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485763" y="6320281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ustomShape 3"/>
          <p:cNvSpPr/>
          <p:nvPr/>
        </p:nvSpPr>
        <p:spPr>
          <a:xfrm>
            <a:off x="2971831" y="723704"/>
            <a:ext cx="7576457" cy="1199309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2619134" y="1923013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Imagem 1"/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stomShape 8">
            <a:extLst>
              <a:ext uri="{FF2B5EF4-FFF2-40B4-BE49-F238E27FC236}">
                <a16:creationId xmlns:a16="http://schemas.microsoft.com/office/drawing/2014/main" xmlns="" id="{D745C82C-05B1-4B66-90B4-0E941119E5C9}"/>
              </a:ext>
            </a:extLst>
          </p:cNvPr>
          <p:cNvSpPr/>
          <p:nvPr/>
        </p:nvSpPr>
        <p:spPr>
          <a:xfrm>
            <a:off x="51943" y="3183735"/>
            <a:ext cx="1123356" cy="475215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</a:t>
            </a: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160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73919" y="1743013"/>
            <a:ext cx="1123356" cy="360000"/>
          </a:xfrm>
          <a:prstGeom prst="rect">
            <a:avLst/>
          </a:prstGeom>
          <a:solidFill>
            <a:srgbClr val="0041C4"/>
          </a:solidFill>
          <a:ln w="9360">
            <a:solidFill>
              <a:srgbClr val="FFFFFF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49247" y="3740727"/>
            <a:ext cx="1123357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49247" y="4182503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73919" y="2246293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73919" y="2721901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485763" y="6320281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ustomShape 3"/>
          <p:cNvSpPr/>
          <p:nvPr/>
        </p:nvSpPr>
        <p:spPr>
          <a:xfrm>
            <a:off x="2971831" y="723704"/>
            <a:ext cx="7576457" cy="1202189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2619134" y="1925893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Imagem 1"/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stomShape 8">
            <a:extLst>
              <a:ext uri="{FF2B5EF4-FFF2-40B4-BE49-F238E27FC236}">
                <a16:creationId xmlns:a16="http://schemas.microsoft.com/office/drawing/2014/main" xmlns="" id="{D745C82C-05B1-4B66-90B4-0E941119E5C9}"/>
              </a:ext>
            </a:extLst>
          </p:cNvPr>
          <p:cNvSpPr/>
          <p:nvPr/>
        </p:nvSpPr>
        <p:spPr>
          <a:xfrm>
            <a:off x="51943" y="3183735"/>
            <a:ext cx="1123356" cy="475215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73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45695" y="1760465"/>
            <a:ext cx="1123356" cy="360000"/>
          </a:xfrm>
          <a:prstGeom prst="rect">
            <a:avLst/>
          </a:prstGeom>
          <a:solidFill>
            <a:srgbClr val="0041C4"/>
          </a:solidFill>
          <a:ln w="9360">
            <a:solidFill>
              <a:srgbClr val="FFFFFF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45695" y="3634060"/>
            <a:ext cx="1123357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45695" y="4041448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45695" y="2263745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45695" y="2685831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898718" y="6379276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ustomShape 8">
            <a:extLst>
              <a:ext uri="{FF2B5EF4-FFF2-40B4-BE49-F238E27FC236}">
                <a16:creationId xmlns:a16="http://schemas.microsoft.com/office/drawing/2014/main" xmlns="" id="{D9C4DAC8-083B-4106-BB48-4E1906EC77D3}"/>
              </a:ext>
            </a:extLst>
          </p:cNvPr>
          <p:cNvSpPr/>
          <p:nvPr/>
        </p:nvSpPr>
        <p:spPr>
          <a:xfrm>
            <a:off x="45695" y="3111457"/>
            <a:ext cx="1123356" cy="475215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ustomShape 3">
            <a:extLst>
              <a:ext uri="{FF2B5EF4-FFF2-40B4-BE49-F238E27FC236}">
                <a16:creationId xmlns:a16="http://schemas.microsoft.com/office/drawing/2014/main" xmlns="" id="{48191035-54D8-4F16-99CE-2FD2E01E61D7}"/>
              </a:ext>
            </a:extLst>
          </p:cNvPr>
          <p:cNvSpPr/>
          <p:nvPr/>
        </p:nvSpPr>
        <p:spPr>
          <a:xfrm>
            <a:off x="2971831" y="723704"/>
            <a:ext cx="7576457" cy="947889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xmlns="" id="{071DF350-97BA-49D4-85E3-B4BD82598286}"/>
              </a:ext>
            </a:extLst>
          </p:cNvPr>
          <p:cNvCxnSpPr/>
          <p:nvPr/>
        </p:nvCxnSpPr>
        <p:spPr>
          <a:xfrm>
            <a:off x="2619134" y="1931680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5" name="Imagem 1">
            <a:extLst>
              <a:ext uri="{FF2B5EF4-FFF2-40B4-BE49-F238E27FC236}">
                <a16:creationId xmlns:a16="http://schemas.microsoft.com/office/drawing/2014/main" xmlns="" id="{1A9E7B7F-4155-4EB5-B68E-EAA2F5DCD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799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45695" y="1760465"/>
            <a:ext cx="1123356" cy="360000"/>
          </a:xfrm>
          <a:prstGeom prst="rect">
            <a:avLst/>
          </a:prstGeom>
          <a:solidFill>
            <a:srgbClr val="0041C4"/>
          </a:solidFill>
          <a:ln w="9360">
            <a:solidFill>
              <a:srgbClr val="FFFFFF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45695" y="3634060"/>
            <a:ext cx="1123357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45695" y="4041448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45695" y="2263745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45695" y="2685831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898718" y="6379276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ustomShape 8">
            <a:extLst>
              <a:ext uri="{FF2B5EF4-FFF2-40B4-BE49-F238E27FC236}">
                <a16:creationId xmlns:a16="http://schemas.microsoft.com/office/drawing/2014/main" xmlns="" id="{D9C4DAC8-083B-4106-BB48-4E1906EC77D3}"/>
              </a:ext>
            </a:extLst>
          </p:cNvPr>
          <p:cNvSpPr/>
          <p:nvPr/>
        </p:nvSpPr>
        <p:spPr>
          <a:xfrm>
            <a:off x="45695" y="3111457"/>
            <a:ext cx="1123356" cy="475215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ustomShape 3">
            <a:extLst>
              <a:ext uri="{FF2B5EF4-FFF2-40B4-BE49-F238E27FC236}">
                <a16:creationId xmlns:a16="http://schemas.microsoft.com/office/drawing/2014/main" xmlns="" id="{48191035-54D8-4F16-99CE-2FD2E01E61D7}"/>
              </a:ext>
            </a:extLst>
          </p:cNvPr>
          <p:cNvSpPr/>
          <p:nvPr/>
        </p:nvSpPr>
        <p:spPr>
          <a:xfrm>
            <a:off x="2971831" y="723704"/>
            <a:ext cx="7576457" cy="1133972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xmlns="" id="{071DF350-97BA-49D4-85E3-B4BD82598286}"/>
              </a:ext>
            </a:extLst>
          </p:cNvPr>
          <p:cNvCxnSpPr/>
          <p:nvPr/>
        </p:nvCxnSpPr>
        <p:spPr>
          <a:xfrm>
            <a:off x="2619134" y="1858516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5" name="Imagem 1">
            <a:extLst>
              <a:ext uri="{FF2B5EF4-FFF2-40B4-BE49-F238E27FC236}">
                <a16:creationId xmlns:a16="http://schemas.microsoft.com/office/drawing/2014/main" xmlns="" id="{1A9E7B7F-4155-4EB5-B68E-EAA2F5DCD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28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45695" y="1760465"/>
            <a:ext cx="1123356" cy="360000"/>
          </a:xfrm>
          <a:prstGeom prst="rect">
            <a:avLst/>
          </a:prstGeom>
          <a:solidFill>
            <a:srgbClr val="0041C4"/>
          </a:solidFill>
          <a:ln w="9360">
            <a:solidFill>
              <a:srgbClr val="FFFFFF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45695" y="3634060"/>
            <a:ext cx="1123357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45695" y="4041448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45695" y="2263745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45695" y="2685831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898718" y="6379276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ustomShape 8">
            <a:extLst>
              <a:ext uri="{FF2B5EF4-FFF2-40B4-BE49-F238E27FC236}">
                <a16:creationId xmlns:a16="http://schemas.microsoft.com/office/drawing/2014/main" xmlns="" id="{D9C4DAC8-083B-4106-BB48-4E1906EC77D3}"/>
              </a:ext>
            </a:extLst>
          </p:cNvPr>
          <p:cNvSpPr/>
          <p:nvPr/>
        </p:nvSpPr>
        <p:spPr>
          <a:xfrm>
            <a:off x="45695" y="3111457"/>
            <a:ext cx="1123356" cy="475215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ustomShape 3">
            <a:extLst>
              <a:ext uri="{FF2B5EF4-FFF2-40B4-BE49-F238E27FC236}">
                <a16:creationId xmlns:a16="http://schemas.microsoft.com/office/drawing/2014/main" xmlns="" id="{48191035-54D8-4F16-99CE-2FD2E01E61D7}"/>
              </a:ext>
            </a:extLst>
          </p:cNvPr>
          <p:cNvSpPr/>
          <p:nvPr/>
        </p:nvSpPr>
        <p:spPr>
          <a:xfrm>
            <a:off x="2971831" y="723704"/>
            <a:ext cx="7576457" cy="1144438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xmlns="" id="{071DF350-97BA-49D4-85E3-B4BD82598286}"/>
              </a:ext>
            </a:extLst>
          </p:cNvPr>
          <p:cNvCxnSpPr/>
          <p:nvPr/>
        </p:nvCxnSpPr>
        <p:spPr>
          <a:xfrm>
            <a:off x="2696136" y="1868142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5" name="Imagem 1">
            <a:extLst>
              <a:ext uri="{FF2B5EF4-FFF2-40B4-BE49-F238E27FC236}">
                <a16:creationId xmlns:a16="http://schemas.microsoft.com/office/drawing/2014/main" xmlns="" id="{1A9E7B7F-4155-4EB5-B68E-EAA2F5DCD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537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45695" y="1760465"/>
            <a:ext cx="1123356" cy="360000"/>
          </a:xfrm>
          <a:prstGeom prst="rect">
            <a:avLst/>
          </a:prstGeom>
          <a:solidFill>
            <a:srgbClr val="0041C4"/>
          </a:solidFill>
          <a:ln w="9360">
            <a:solidFill>
              <a:srgbClr val="FFFFFF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45695" y="3634060"/>
            <a:ext cx="1123357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45695" y="4041448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45695" y="2263745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45695" y="2685831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898718" y="6379276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ustomShape 8">
            <a:extLst>
              <a:ext uri="{FF2B5EF4-FFF2-40B4-BE49-F238E27FC236}">
                <a16:creationId xmlns:a16="http://schemas.microsoft.com/office/drawing/2014/main" xmlns="" id="{D9C4DAC8-083B-4106-BB48-4E1906EC77D3}"/>
              </a:ext>
            </a:extLst>
          </p:cNvPr>
          <p:cNvSpPr/>
          <p:nvPr/>
        </p:nvSpPr>
        <p:spPr>
          <a:xfrm>
            <a:off x="45695" y="3111457"/>
            <a:ext cx="1123356" cy="475215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ustomShape 3">
            <a:extLst>
              <a:ext uri="{FF2B5EF4-FFF2-40B4-BE49-F238E27FC236}">
                <a16:creationId xmlns:a16="http://schemas.microsoft.com/office/drawing/2014/main" xmlns="" id="{48191035-54D8-4F16-99CE-2FD2E01E61D7}"/>
              </a:ext>
            </a:extLst>
          </p:cNvPr>
          <p:cNvSpPr/>
          <p:nvPr/>
        </p:nvSpPr>
        <p:spPr>
          <a:xfrm>
            <a:off x="2971831" y="723704"/>
            <a:ext cx="7576457" cy="1162848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xmlns="" id="{071DF350-97BA-49D4-85E3-B4BD82598286}"/>
              </a:ext>
            </a:extLst>
          </p:cNvPr>
          <p:cNvCxnSpPr/>
          <p:nvPr/>
        </p:nvCxnSpPr>
        <p:spPr>
          <a:xfrm>
            <a:off x="2619134" y="1858517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5" name="Imagem 1">
            <a:extLst>
              <a:ext uri="{FF2B5EF4-FFF2-40B4-BE49-F238E27FC236}">
                <a16:creationId xmlns:a16="http://schemas.microsoft.com/office/drawing/2014/main" xmlns="" id="{1A9E7B7F-4155-4EB5-B68E-EAA2F5DCD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144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0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12755" y="1773360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0" y="3697968"/>
            <a:ext cx="1123357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12755" y="4097681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12755" y="2276640"/>
            <a:ext cx="1123356" cy="360000"/>
          </a:xfrm>
          <a:prstGeom prst="rect">
            <a:avLst/>
          </a:prstGeom>
          <a:solidFill>
            <a:srgbClr val="0041C4"/>
          </a:solidFill>
          <a:ln>
            <a:solidFill>
              <a:srgbClr val="FFFF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0" y="2720597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781411" y="633503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stomShape 8">
            <a:extLst>
              <a:ext uri="{FF2B5EF4-FFF2-40B4-BE49-F238E27FC236}">
                <a16:creationId xmlns:a16="http://schemas.microsoft.com/office/drawing/2014/main" xmlns="" id="{3E490250-007F-47D6-8DFE-EDCF2B117C63}"/>
              </a:ext>
            </a:extLst>
          </p:cNvPr>
          <p:cNvSpPr/>
          <p:nvPr/>
        </p:nvSpPr>
        <p:spPr>
          <a:xfrm>
            <a:off x="0" y="3161606"/>
            <a:ext cx="1123356" cy="475215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stomShape 3">
            <a:extLst>
              <a:ext uri="{FF2B5EF4-FFF2-40B4-BE49-F238E27FC236}">
                <a16:creationId xmlns:a16="http://schemas.microsoft.com/office/drawing/2014/main" xmlns="" id="{65710C60-32FA-4CCE-8706-27B056CFB654}"/>
              </a:ext>
            </a:extLst>
          </p:cNvPr>
          <p:cNvSpPr/>
          <p:nvPr/>
        </p:nvSpPr>
        <p:spPr>
          <a:xfrm>
            <a:off x="2971831" y="723704"/>
            <a:ext cx="7576457" cy="1191723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ESTAGIOS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xmlns="" id="{9861FE8E-CEBF-46C7-84C6-C81638B0AAC3}"/>
              </a:ext>
            </a:extLst>
          </p:cNvPr>
          <p:cNvCxnSpPr/>
          <p:nvPr/>
        </p:nvCxnSpPr>
        <p:spPr>
          <a:xfrm>
            <a:off x="2619134" y="1858516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m 1">
            <a:extLst>
              <a:ext uri="{FF2B5EF4-FFF2-40B4-BE49-F238E27FC236}">
                <a16:creationId xmlns:a16="http://schemas.microsoft.com/office/drawing/2014/main" xmlns="" id="{E33A2905-9F12-4F16-ADAF-222B900F1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18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14748" y="0"/>
            <a:ext cx="1227242" cy="68710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84" name="CustomShape 2"/>
          <p:cNvSpPr/>
          <p:nvPr/>
        </p:nvSpPr>
        <p:spPr>
          <a:xfrm>
            <a:off x="118634" y="1776914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Empresa</a:t>
            </a:r>
            <a:endParaRPr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105878" y="3680447"/>
            <a:ext cx="1123357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105879" y="4091331"/>
            <a:ext cx="1123356" cy="360000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CustomShape 7"/>
          <p:cNvSpPr/>
          <p:nvPr/>
        </p:nvSpPr>
        <p:spPr>
          <a:xfrm>
            <a:off x="118634" y="2280194"/>
            <a:ext cx="1123356" cy="3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CustomShape 8"/>
          <p:cNvSpPr/>
          <p:nvPr/>
        </p:nvSpPr>
        <p:spPr>
          <a:xfrm>
            <a:off x="118634" y="2755802"/>
            <a:ext cx="1123356" cy="360000"/>
          </a:xfrm>
          <a:prstGeom prst="rect">
            <a:avLst/>
          </a:prstGeom>
          <a:solidFill>
            <a:srgbClr val="0041C4"/>
          </a:solidFill>
          <a:ln w="9360">
            <a:solidFill>
              <a:schemeClr val="bg1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Atividades</a:t>
            </a:r>
            <a:endParaRPr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Shape 11"/>
          <p:cNvSpPr txBox="1"/>
          <p:nvPr/>
        </p:nvSpPr>
        <p:spPr>
          <a:xfrm>
            <a:off x="9547243" y="6355779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751D4D7-E0C5-4CD9-AD8C-969558E00424}" type="slidenum"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stomShape 8">
            <a:extLst>
              <a:ext uri="{FF2B5EF4-FFF2-40B4-BE49-F238E27FC236}">
                <a16:creationId xmlns:a16="http://schemas.microsoft.com/office/drawing/2014/main" xmlns="" id="{E692C582-7171-480C-84F9-B5D04DD4C179}"/>
              </a:ext>
            </a:extLst>
          </p:cNvPr>
          <p:cNvSpPr/>
          <p:nvPr/>
        </p:nvSpPr>
        <p:spPr>
          <a:xfrm>
            <a:off x="90194" y="3182942"/>
            <a:ext cx="1123356" cy="475215"/>
          </a:xfrm>
          <a:prstGeom prst="rect">
            <a:avLst/>
          </a:prstGeom>
          <a:solidFill>
            <a:srgbClr val="F2F2F2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 e</a:t>
            </a:r>
          </a:p>
          <a:p>
            <a:pPr algn="ctr">
              <a:lnSpc>
                <a:spcPct val="100000"/>
              </a:lnSpc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sugestões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stomShape 3">
            <a:extLst>
              <a:ext uri="{FF2B5EF4-FFF2-40B4-BE49-F238E27FC236}">
                <a16:creationId xmlns:a16="http://schemas.microsoft.com/office/drawing/2014/main" xmlns="" id="{3B589E70-FED7-4990-AC65-5F370CB35FFB}"/>
              </a:ext>
            </a:extLst>
          </p:cNvPr>
          <p:cNvSpPr/>
          <p:nvPr/>
        </p:nvSpPr>
        <p:spPr>
          <a:xfrm>
            <a:off x="2971831" y="723704"/>
            <a:ext cx="7576457" cy="1144438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SERVIÇO PÚBLICO FEDERAL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FEDERAL DO PARÁ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CAMPUS UNIVERSITÁRIO DO BAIXO TOCANTINS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FACULDADE DE ENGENHARIA </a:t>
            </a: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</a:t>
            </a: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COORDENAÇÃO DE ESTÁGIOS</a:t>
            </a:r>
            <a:endParaRPr lang="pt-B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685783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xmlns="" id="{8806570A-0FBF-4214-B00E-DA3859D4B74B}"/>
              </a:ext>
            </a:extLst>
          </p:cNvPr>
          <p:cNvCxnSpPr/>
          <p:nvPr/>
        </p:nvCxnSpPr>
        <p:spPr>
          <a:xfrm>
            <a:off x="2619134" y="1868142"/>
            <a:ext cx="79291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Imagem 1">
            <a:extLst>
              <a:ext uri="{FF2B5EF4-FFF2-40B4-BE49-F238E27FC236}">
                <a16:creationId xmlns:a16="http://schemas.microsoft.com/office/drawing/2014/main" xmlns="" id="{215A29E0-20D5-4485-9589-73A935020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23" y="0"/>
            <a:ext cx="756871" cy="94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066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</TotalTime>
  <Words>385</Words>
  <Application>Microsoft Office PowerPoint</Application>
  <PresentationFormat>Widescreen</PresentationFormat>
  <Paragraphs>184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de Jesus</dc:creator>
  <cp:lastModifiedBy>Paulo Roberto Ribeiro  Marques</cp:lastModifiedBy>
  <cp:revision>107</cp:revision>
  <dcterms:created xsi:type="dcterms:W3CDTF">2018-01-30T01:48:49Z</dcterms:created>
  <dcterms:modified xsi:type="dcterms:W3CDTF">2021-03-18T17:34:27Z</dcterms:modified>
</cp:coreProperties>
</file>